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BE8"/>
    <a:srgbClr val="8D9196"/>
    <a:srgbClr val="007287"/>
    <a:srgbClr val="10CADF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1"/>
    <p:restoredTop sz="90943" autoAdjust="0"/>
  </p:normalViewPr>
  <p:slideViewPr>
    <p:cSldViewPr snapToGrid="0">
      <p:cViewPr varScale="1">
        <p:scale>
          <a:sx n="89" d="100"/>
          <a:sy n="89" d="100"/>
        </p:scale>
        <p:origin x="19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24/01/2024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6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7020886" y="2529574"/>
            <a:ext cx="351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600" dirty="0">
                <a:solidFill>
                  <a:schemeClr val="bg1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活麗保養系列</a:t>
            </a:r>
            <a:endParaRPr lang="en-IE" sz="2400" b="1" spc="600" dirty="0">
              <a:solidFill>
                <a:schemeClr val="bg1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735072" y="3352335"/>
            <a:ext cx="4090949" cy="701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結合科學與自然</a:t>
            </a:r>
          </a:p>
          <a:p>
            <a:pPr algn="ctr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由內而外提升肌膚健康</a:t>
            </a:r>
            <a:endParaRPr lang="en-IE" sz="1400" spc="300" dirty="0">
              <a:solidFill>
                <a:schemeClr val="bg1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AD2F95-C7EA-CBF9-FC8B-E9C64A157AAA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0E995-0CF0-D706-24F1-1F858511C2F4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rgbClr val="9ADBE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繁體中文</a:t>
            </a:r>
            <a:endParaRPr lang="en-US" sz="1400" dirty="0">
              <a:solidFill>
                <a:srgbClr val="9ADBE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20" y="2458098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solidFill>
                  <a:srgbClr val="6ACCE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科學實證</a:t>
            </a:r>
            <a:endParaRPr lang="en-IE" sz="3600" b="1" dirty="0">
              <a:solidFill>
                <a:srgbClr val="6ACCE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033" y="3294325"/>
            <a:ext cx="4688273" cy="1524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活麗保養系列產品經過複雜實驗，</a:t>
            </a:r>
            <a:br>
              <a:rPr lang="en-IE" altLang="zh-TW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研發出適用於任何膚質、</a:t>
            </a:r>
            <a:br>
              <a:rPr lang="en-GB" altLang="zh-TW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對健康和膚色有正向影響的成分</a:t>
            </a:r>
            <a:endParaRPr lang="en-GB" sz="14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70" y="2745717"/>
            <a:ext cx="5852380" cy="1366566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主要成分</a:t>
            </a:r>
            <a:endParaRPr lang="en-IE" sz="60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1882589" cy="47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6ACCE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藍銅胜肽</a:t>
            </a:r>
            <a:endParaRPr lang="en-US" sz="24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主要成分</a:t>
            </a:r>
            <a:endParaRPr lang="en-IE" sz="3600" dirty="0">
              <a:solidFill>
                <a:srgbClr val="6ACCE0"/>
              </a:solidFill>
              <a:latin typeface="Songti TC Light" panose="02010600040101010101" pitchFamily="2" charset="-120"/>
              <a:ea typeface="Songti TC Light" panose="02010600040101010101" pitchFamily="2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41514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34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這種強效的藍銅胜肽是自然存在於人體中的物質，被公認為可幫助膠原蛋白和彈性蛋白。膠原蛋白和彈性蛋白是讓肌膚能維持緊緻和年輕的重要蛋白質。將藍銅胜肽添加到</a:t>
            </a:r>
            <a:r>
              <a:rPr lang="en-GB" sz="1400" dirty="0" err="1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活麗眼霜中有助於補充這些蛋白質，改善細紋和皺紋的出現。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2374441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75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主要成分</a:t>
            </a:r>
            <a:endParaRPr lang="en-IE" sz="3600" dirty="0">
              <a:solidFill>
                <a:srgbClr val="6ACCE0"/>
              </a:solidFill>
              <a:latin typeface="Songti TC Light" panose="02010600040101010101" pitchFamily="2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微藻油</a:t>
            </a:r>
            <a:r>
              <a:rPr lang="en-US" altLang="zh-TW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(</a:t>
            </a:r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三油酸甘油酯</a:t>
            </a:r>
            <a:r>
              <a:rPr lang="en-US" altLang="zh-TW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)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月見草油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一種天然的藻類形式，富含</a:t>
            </a:r>
            <a:r>
              <a:rPr 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DHA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含有</a:t>
            </a:r>
            <a:r>
              <a:rPr lang="el-GR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γ-</a:t>
            </a: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次亞麻油酸（</a:t>
            </a:r>
            <a:r>
              <a:rPr lang="en-GB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GLA）</a:t>
            </a: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和其他多元不飽和脂肪酸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肌膚保濕效果顯著提升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03654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22930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深入滋潤乾燥、發癢或乾裂的肌膚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主要成分</a:t>
            </a:r>
            <a:endParaRPr lang="en-IE" sz="3600" dirty="0">
              <a:solidFill>
                <a:srgbClr val="6ACCE0"/>
              </a:solidFill>
              <a:latin typeface="Songti TC Light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牛乳胜肽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夏威夷果仁油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天然源自於生物活性和穩定形式的牛奶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從夏威夷果樹果仁中提取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改善肌膚皺紋，提升肌膚緊實度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與人體皮脂成分相似，是皮膚的天然保濕劑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主要成分</a:t>
            </a:r>
            <a:endParaRPr lang="en-IE" sz="3600" dirty="0">
              <a:solidFill>
                <a:srgbClr val="6ACCE0"/>
              </a:solidFill>
              <a:latin typeface="Songti TC Light" panose="02010600040101010101" pitchFamily="2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辣木油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荷荷巴油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天然提取自印度辣木的種籽油，也叫做「奇蹟樹」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萃取於荷荷巴植物種子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肌膚保濕度</a:t>
            </a:r>
            <a:endParaRPr lang="en-US" sz="14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改善細紋和皺紋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主要成分</a:t>
            </a:r>
            <a:endParaRPr lang="en-IE" sz="3600" dirty="0">
              <a:solidFill>
                <a:srgbClr val="6ACCE0"/>
              </a:solidFill>
              <a:latin typeface="Songti TC Light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米糠油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迷迭香提取物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提取自米粒的外層，含有天然抗氧化劑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以其抗氧化特性而聞名</a:t>
            </a:r>
            <a:endParaRPr lang="en-GB" sz="1400" dirty="0">
              <a:solidFill>
                <a:srgbClr val="8D9196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透過豐富的必需脂肪酸概況改善皮膚的外觀</a:t>
            </a:r>
            <a:endParaRPr lang="en-US" sz="1400" dirty="0">
              <a:solidFill>
                <a:srgbClr val="595959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b="1" dirty="0">
                <a:solidFill>
                  <a:srgbClr val="6ACCE0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主要益處</a:t>
            </a:r>
            <a:endParaRPr lang="en-US" sz="1800" b="1" dirty="0">
              <a:solidFill>
                <a:srgbClr val="6ACCE0"/>
              </a:solidFill>
              <a:effectLst/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改善肌膚緊緻</a:t>
            </a:r>
            <a:endParaRPr lang="en-US" sz="14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F5809CD-2827-AC65-E0DA-36760CB4F519}"/>
              </a:ext>
            </a:extLst>
          </p:cNvPr>
          <p:cNvSpPr/>
          <p:nvPr/>
        </p:nvSpPr>
        <p:spPr>
          <a:xfrm>
            <a:off x="662159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dirty="0">
                <a:solidFill>
                  <a:schemeClr val="bg1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真實結果來自</a:t>
            </a:r>
            <a:r>
              <a:rPr lang="zh-TW" altLang="en-US" sz="60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真實故事</a:t>
            </a:r>
            <a:endParaRPr lang="en-IE" sz="60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zh-TW" altLang="en-US" sz="2800" b="1" dirty="0">
                <a:solidFill>
                  <a:srgbClr val="8D9196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真實結果來自真實故事</a:t>
            </a:r>
            <a:endParaRPr lang="en-IE" sz="2800" b="1" dirty="0">
              <a:solidFill>
                <a:srgbClr val="8D9196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使用前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使用後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使用前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</a:t>
            </a:r>
            <a:r>
              <a:rPr lang="en-GB" altLang="zh-TW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r>
              <a:rPr lang="en-US" altLang="zh-TW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5</a:t>
            </a:r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天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Songti TC" panose="02010600040101010101" pitchFamily="2" charset="-120"/>
              </a:rPr>
              <a:t>Jannie B.</a:t>
            </a:r>
            <a:endParaRPr lang="en-US" sz="1400" dirty="0">
              <a:solidFill>
                <a:srgbClr val="8D9196"/>
              </a:solidFill>
              <a:latin typeface="Songti TC" panose="02010600040101010101" pitchFamily="2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Songti TC" panose="02010600040101010101" pitchFamily="2" charset="-120"/>
              </a:rPr>
              <a:t>Mette B.</a:t>
            </a:r>
            <a:endParaRPr lang="en-US" sz="1400" dirty="0">
              <a:solidFill>
                <a:srgbClr val="8D9196"/>
              </a:solidFill>
              <a:latin typeface="Songti TC" panose="02010600040101010101" pitchFamily="2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*</a:t>
            </a:r>
            <a:r>
              <a:rPr lang="zh-TW" altLang="en-US" sz="11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真實的</a:t>
            </a:r>
            <a:r>
              <a:rPr lang="en-IE" sz="1100" dirty="0" err="1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LifeWave</a:t>
            </a:r>
            <a:r>
              <a:rPr lang="zh-TW" altLang="en-US" sz="11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客戶。每個人的使用效果可能因年齡和其他環境因素而有所不同。推薦故事並不代表每個人的使用結果。</a:t>
            </a:r>
            <a:endParaRPr lang="en-US" sz="11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zh-TW" altLang="en-US" sz="2800" b="1" dirty="0">
                <a:solidFill>
                  <a:srgbClr val="8D9196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真實結果來自真實故事</a:t>
            </a:r>
            <a:endParaRPr lang="en-IE" sz="2800" dirty="0">
              <a:solidFill>
                <a:srgbClr val="8D9196"/>
              </a:solidFill>
              <a:latin typeface="Songti TC Light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使用前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</a:t>
            </a:r>
            <a:r>
              <a:rPr lang="en-US" altLang="zh-TW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5</a:t>
            </a:r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天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使用前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</a:t>
            </a:r>
            <a:r>
              <a:rPr lang="en-US" altLang="zh-TW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21</a:t>
            </a:r>
            <a:r>
              <a:rPr lang="zh-TW" altLang="en-US" sz="1800" dirty="0">
                <a:solidFill>
                  <a:srgbClr val="6ACCE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天</a:t>
            </a:r>
            <a:endParaRPr lang="en-US" sz="1800" dirty="0">
              <a:solidFill>
                <a:srgbClr val="6ACCE0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Songti TC" panose="02010600040101010101" pitchFamily="2" charset="-120"/>
              </a:rPr>
              <a:t>Larry Y.</a:t>
            </a:r>
            <a:endParaRPr lang="en-US" sz="1400" dirty="0">
              <a:solidFill>
                <a:srgbClr val="8D9196"/>
              </a:solidFill>
              <a:latin typeface="Songti TC" panose="02010600040101010101" pitchFamily="2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Songti TC" panose="02010600040101010101" pitchFamily="2" charset="-120"/>
              </a:rPr>
              <a:t>Susanne P.</a:t>
            </a:r>
            <a:endParaRPr lang="en-US" sz="1400" dirty="0">
              <a:solidFill>
                <a:srgbClr val="8D9196"/>
              </a:solidFill>
              <a:latin typeface="Songti TC" panose="02010600040101010101" pitchFamily="2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*</a:t>
            </a:r>
            <a:r>
              <a:rPr lang="zh-TW" altLang="en-US" sz="11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真實的</a:t>
            </a:r>
            <a:r>
              <a:rPr lang="en-IE" sz="1100" dirty="0" err="1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LifeWave</a:t>
            </a:r>
            <a:r>
              <a:rPr lang="zh-TW" altLang="en-US" sz="11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客戶。每個人的使用效果可能因年齡和其他環境因素而有所不同。推薦故事並不代表每個人的使用結果。</a:t>
            </a:r>
            <a:endParaRPr lang="en-US" sz="11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Songti TC" panose="02010600040101010101" pitchFamily="2" charset="-120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Songti TC" panose="02010600040101010101" pitchFamily="2" charset="-120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619294" y="1636896"/>
            <a:ext cx="1577449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四款</a:t>
            </a:r>
            <a:br>
              <a:rPr lang="en-GB" altLang="zh-TW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</a:br>
            <a:r>
              <a:rPr lang="zh-TW" altLang="en-US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獨立創新產品</a:t>
            </a:r>
            <a:endParaRPr lang="en-US" sz="1400" dirty="0">
              <a:solidFill>
                <a:srgbClr val="6ACCE0"/>
              </a:solidFill>
              <a:latin typeface="Songti TC Light" panose="02010600040101010101" pitchFamily="2" charset="-120"/>
              <a:ea typeface="Songti TC Light" panose="02010600040101010101" pitchFamily="2" charset="-120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18779" y="3659724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產品搭配使用，</a:t>
            </a:r>
            <a:br>
              <a:rPr lang="en-GB" altLang="zh-TW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</a:br>
            <a:r>
              <a:rPr lang="zh-TW" altLang="en-US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您可以發現效果是</a:t>
            </a:r>
            <a:br>
              <a:rPr lang="en-GB" altLang="zh-TW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</a:br>
            <a:r>
              <a:rPr lang="zh-TW" altLang="en-US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肉眼可見、持久的，</a:t>
            </a:r>
            <a:br>
              <a:rPr lang="en-GB" altLang="zh-TW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</a:br>
            <a:r>
              <a:rPr lang="zh-TW" altLang="en-US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並且能夠改變生活</a:t>
            </a:r>
            <a:endParaRPr lang="en-US" sz="1400" dirty="0">
              <a:solidFill>
                <a:srgbClr val="6ACCE0"/>
              </a:solidFill>
              <a:latin typeface="Songti TC Light" panose="02010600040101010101" pitchFamily="2" charset="-120"/>
              <a:ea typeface="Songti TC Light" panose="02010600040101010101" pitchFamily="2" charset="-120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932571" y="3868848"/>
            <a:ext cx="1411504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zh-TW" altLang="en-US" sz="1400" dirty="0">
                <a:solidFill>
                  <a:srgbClr val="6ACCE0"/>
                </a:solidFill>
                <a:latin typeface="Songti TC Light" panose="02010600040101010101" pitchFamily="2" charset="-120"/>
                <a:ea typeface="Songti TC Light" panose="02010600040101010101" pitchFamily="2" charset="-120"/>
              </a:rPr>
              <a:t>自然與科學的美麗結合</a:t>
            </a:r>
            <a:endParaRPr lang="en-US" sz="1400" dirty="0">
              <a:solidFill>
                <a:srgbClr val="6ACCE0"/>
              </a:solidFill>
              <a:latin typeface="Songti TC Light" panose="02010600040101010101" pitchFamily="2" charset="-120"/>
              <a:ea typeface="Songti TC Light" panose="02010600040101010101" pitchFamily="2" charset="-12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14" y="1636896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1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一個美麗的改變機會</a:t>
            </a:r>
            <a:endParaRPr lang="en-IE" sz="60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126484"/>
            <a:ext cx="5048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當您提交您的使用前</a:t>
            </a:r>
            <a:r>
              <a:rPr lang="en-US" altLang="zh-TW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/</a:t>
            </a:r>
            <a:r>
              <a:rPr lang="zh-TW" altLang="en-US" sz="14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後照片，代表您同意將其用於萊威行銷活動使用，且無限制或到期時間限制。</a:t>
            </a:r>
            <a:endParaRPr lang="en-US" sz="1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12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小提醒：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2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請確保在相同的環境下以相同的相機角度和照明拍攝照片，才能展示最好的對比效果。我們建議可以面對窗戶或梳妝臺，使用自然光線進行拍攝，以獲得出色的照片！</a:t>
            </a:r>
            <a:endParaRPr lang="en-US" sz="12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300822"/>
            <a:ext cx="199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充滿自信的</a:t>
            </a:r>
            <a:br>
              <a:rPr lang="en-IE" altLang="zh-TW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使用產品</a:t>
            </a:r>
            <a:endParaRPr lang="en-US" dirty="0">
              <a:solidFill>
                <a:srgbClr val="10CAD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506771"/>
            <a:ext cx="2581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拍下你使用</a:t>
            </a:r>
            <a:endParaRPr lang="en-IE" altLang="zh-TW" sz="1400" dirty="0">
              <a:solidFill>
                <a:srgbClr val="9ADBE8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Alavida</a:t>
            </a:r>
            <a:r>
              <a:rPr lang="zh-TW" alt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活麗保養系列產品前</a:t>
            </a:r>
            <a:endParaRPr lang="en-IE" altLang="zh-TW" sz="1400" dirty="0">
              <a:solidFill>
                <a:srgbClr val="9ADBE8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的照片</a:t>
            </a:r>
            <a:endParaRPr lang="en-US" sz="1400" dirty="0">
              <a:solidFill>
                <a:srgbClr val="9ADBE8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0" y="280394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10CAD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如何記錄你的改變</a:t>
            </a:r>
            <a:endParaRPr lang="en-US" sz="1800" b="1" dirty="0">
              <a:solidFill>
                <a:srgbClr val="10CAD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650025"/>
            <a:ext cx="199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拍下使用一個月後</a:t>
            </a:r>
            <a:endParaRPr lang="en-IE" altLang="zh-TW" sz="1400" dirty="0">
              <a:solidFill>
                <a:srgbClr val="9ADBE8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的照片</a:t>
            </a:r>
            <a:endParaRPr lang="en-US" sz="1400" dirty="0">
              <a:solidFill>
                <a:srgbClr val="9ADBE8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572799"/>
            <a:ext cx="278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與我們分享你的改變！請寄出使用前</a:t>
            </a:r>
            <a:r>
              <a:rPr lang="en-US" altLang="zh-TW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/</a:t>
            </a:r>
            <a:r>
              <a:rPr lang="zh-TW" alt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後的照片至</a:t>
            </a:r>
            <a:r>
              <a:rPr lang="en-US" sz="1400" dirty="0" err="1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product@lifewave.com</a:t>
            </a:r>
            <a:r>
              <a:rPr lang="en-US" sz="1400" dirty="0">
                <a:solidFill>
                  <a:srgbClr val="9ADBE8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​</a:t>
            </a:r>
            <a:endParaRPr lang="en-US" sz="1400" dirty="0">
              <a:solidFill>
                <a:srgbClr val="9ADBE8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4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4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832265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524488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1" y="39282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rgbClr val="10CAD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給自己一份永恆美麗和光彩自信的禮物</a:t>
            </a:r>
            <a:endParaRPr lang="en-US" sz="2400" b="1" dirty="0">
              <a:solidFill>
                <a:srgbClr val="10CAD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Songti TC" panose="02010600040101010101" pitchFamily="2" charset="-12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Songti TC" panose="02010600040101010101" pitchFamily="2" charset="-120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Songti TC" panose="02010600040101010101" pitchFamily="2" charset="-120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300822"/>
            <a:ext cx="169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訂購活麗</a:t>
            </a:r>
            <a:br>
              <a:rPr lang="en-IE" altLang="zh-TW" sz="1800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1800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保養系列</a:t>
            </a:r>
            <a:endParaRPr lang="en-US" sz="1800" dirty="0">
              <a:solidFill>
                <a:srgbClr val="10CAD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300822"/>
            <a:ext cx="256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發現你</a:t>
            </a:r>
            <a:br>
              <a:rPr lang="en-IE" altLang="zh-TW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dirty="0">
                <a:solidFill>
                  <a:srgbClr val="10CAD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外表的轉變</a:t>
            </a:r>
            <a:endParaRPr lang="en-US" dirty="0">
              <a:solidFill>
                <a:srgbClr val="10CAD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2019280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 err="1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Alavida</a:t>
            </a:r>
            <a:r>
              <a:rPr lang="en-IE" sz="36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zh-TW" altLang="en-US" sz="36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事業機會</a:t>
            </a:r>
            <a:endParaRPr lang="en-IE" sz="36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3126184"/>
            <a:ext cx="6117501" cy="155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全球護膚保養市場在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2021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年的估值超過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1,450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億美元，預計在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2022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年到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2028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年之間將以約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4.5%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的年均增長率繼續增長*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到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2030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年，將有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10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億人口年滿</a:t>
            </a:r>
            <a:r>
              <a:rPr lang="en-US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60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歲或超過。**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男性護膚保養市場正在迅速擴大，越來越多的男性開始護膚保養，以及對標特定需求的產品也在增加。***</a:t>
            </a:r>
            <a:endParaRPr lang="en-US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663349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全球都在期待的</a:t>
            </a:r>
            <a:r>
              <a:rPr lang="en-US" sz="18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Alavida</a:t>
            </a:r>
            <a:r>
              <a:rPr lang="zh-TW" altLang="en-US" sz="1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活麗保養系列</a:t>
            </a:r>
            <a:endParaRPr lang="en-US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來源</a:t>
            </a:r>
            <a:r>
              <a:rPr lang="en-US" altLang="zh-TW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: </a:t>
            </a:r>
            <a:r>
              <a:rPr lang="en-IE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:</a:t>
            </a:r>
            <a:br>
              <a:rPr lang="en-IE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</a:br>
            <a:r>
              <a:rPr lang="en-IE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*Statista. Skin Care: Market date &amp; Analysis 2023.</a:t>
            </a:r>
            <a:br>
              <a:rPr lang="en-IE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</a:br>
            <a:r>
              <a:rPr lang="en-IE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** World Health Organization - Fact sheet - Ageing and health 2022.</a:t>
            </a:r>
            <a:br>
              <a:rPr lang="en-IE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</a:br>
            <a:r>
              <a:rPr lang="en-IE" sz="700" dirty="0">
                <a:solidFill>
                  <a:srgbClr val="8D919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Calibri"/>
              </a:rPr>
              <a:t>***Skincare Market - Global Industry Analysis, Size, Share, Growth, Trends, Regional Outlook, and Forecast 2023-2032.</a:t>
            </a:r>
            <a:endParaRPr lang="en-GB" sz="7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Calibri"/>
            </a:endParaRPr>
          </a:p>
          <a:p>
            <a:endParaRPr lang="en-GB" sz="7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Calibri"/>
            </a:endParaRPr>
          </a:p>
          <a:p>
            <a:endParaRPr lang="en-US" sz="700" dirty="0">
              <a:solidFill>
                <a:srgbClr val="8D919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617856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dirty="0">
                          <a:solidFill>
                            <a:schemeClr val="bg1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品牌夥伴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$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美元價格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¥</a:t>
                      </a:r>
                      <a:r>
                        <a:rPr lang="zh-TW" altLang="en-US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日圓價格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€歐元價格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活麗貼片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日用滋養乳液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夜用修護乳液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活麗眼霜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活麗三部曲保養系列</a:t>
                      </a:r>
                      <a:r>
                        <a:rPr lang="en-GB" altLang="zh-TW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b="1" dirty="0">
                <a:solidFill>
                  <a:srgbClr val="9ADBE8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價格</a:t>
            </a:r>
            <a:endParaRPr lang="en-IE" sz="3200" b="1" dirty="0">
              <a:solidFill>
                <a:srgbClr val="9ADBE8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rgbClr val="8D9196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Calibri"/>
              </a:rPr>
              <a:t>*活麗保養三部曲系列包含：活麗貼片、日用滋養乳液和夜用修護乳液。</a:t>
            </a:r>
          </a:p>
          <a:p>
            <a:r>
              <a:rPr lang="zh-TW" altLang="en-US" sz="1100" dirty="0">
                <a:solidFill>
                  <a:srgbClr val="8D9196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Calibri"/>
              </a:rPr>
              <a:t>注意：美元和歐元的價格不包括稅金或運費。日圓的價格已包含稅金。</a:t>
            </a:r>
            <a:endParaRPr lang="en-US" sz="1100" dirty="0">
              <a:solidFill>
                <a:srgbClr val="8D9196"/>
              </a:solidFill>
              <a:latin typeface="Songti TC Light" panose="02010600040101010101" pitchFamily="2" charset="-120"/>
              <a:ea typeface="Songti TC Light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834518"/>
              </p:ext>
            </p:extLst>
          </p:nvPr>
        </p:nvGraphicFramePr>
        <p:xfrm>
          <a:off x="532694" y="1427376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dirty="0">
                          <a:solidFill>
                            <a:schemeClr val="bg1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優選客戶</a:t>
                      </a:r>
                      <a:endParaRPr lang="en-IE" sz="1800" b="0" i="0" dirty="0">
                        <a:solidFill>
                          <a:schemeClr val="bg1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dirty="0">
                          <a:solidFill>
                            <a:schemeClr val="bg1"/>
                          </a:solidFill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零售客戶</a:t>
                      </a:r>
                      <a:endParaRPr lang="en-IE" sz="1800" b="0" i="0" dirty="0">
                        <a:solidFill>
                          <a:schemeClr val="bg1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$ 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美元價格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  <a:t>€歐元價格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  <a:t>推薦人的</a:t>
                      </a:r>
                      <a:br>
                        <a:rPr lang="en-GB" altLang="zh-TW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</a:br>
                      <a:r>
                        <a:rPr lang="zh-TW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  <a:t>零售利潤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$ 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美元價格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¥ </a:t>
                      </a:r>
                      <a:r>
                        <a:rPr lang="zh-TW" altLang="en-US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日圓價格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  <a:t>€歐元價格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  <a:t>推薦人的</a:t>
                      </a:r>
                      <a:br>
                        <a:rPr lang="en-GB" altLang="zh-TW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</a:br>
                      <a:r>
                        <a:rPr lang="zh-TW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cs typeface="+mn-cs"/>
                        </a:rPr>
                        <a:t>零售利潤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活麗貼片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39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39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日用滋養乳液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25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夜用修護乳液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$99.95​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活麗眼霜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17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$89.95​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Alavida</a:t>
                      </a:r>
                      <a:r>
                        <a:rPr lang="zh-TW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活麗三部曲保養系列</a:t>
                      </a:r>
                      <a:r>
                        <a:rPr lang="en-GB" altLang="zh-TW" sz="1200" b="0" i="0" u="none" dirty="0">
                          <a:solidFill>
                            <a:srgbClr val="8D9196"/>
                          </a:solidFill>
                          <a:effectLst/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$149.95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$199.95 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Microsoft YaHei" panose="020B0503020204020204" pitchFamily="34" charset="-122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b="1" dirty="0">
                <a:solidFill>
                  <a:srgbClr val="9ADBE8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價格</a:t>
            </a:r>
            <a:endParaRPr lang="en-IE" sz="3200" b="1" dirty="0">
              <a:solidFill>
                <a:srgbClr val="9ADBE8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98026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rgbClr val="8D9196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Calibri"/>
              </a:rPr>
              <a:t>*活麗保養三部曲系列包含：活麗貼片、日用滋養乳液和夜用修護乳液。</a:t>
            </a:r>
          </a:p>
          <a:p>
            <a:r>
              <a:rPr lang="zh-TW" altLang="en-US" sz="1100" dirty="0">
                <a:solidFill>
                  <a:srgbClr val="8D9196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Calibri"/>
              </a:rPr>
              <a:t>注意：美元和歐元的價格不包括稅金或運費。日圓的價格已包含稅金。</a:t>
            </a:r>
            <a:endParaRPr lang="en-US" sz="1100" dirty="0">
              <a:solidFill>
                <a:srgbClr val="8D9196"/>
              </a:solidFill>
              <a:latin typeface="Songti TC Light" panose="02010600040101010101" pitchFamily="2" charset="-120"/>
              <a:ea typeface="Songti TC Light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298381"/>
            <a:ext cx="9132750" cy="529482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zh-TW" altLang="en-US" sz="2400" b="1" dirty="0">
                <a:solidFill>
                  <a:srgbClr val="007287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/>
              </a:rPr>
              <a:t>通過重新設計對待皮膚的方式，使皮膚恢復活力。</a:t>
            </a:r>
            <a:endParaRPr lang="en-US" sz="2400" b="1" dirty="0">
              <a:solidFill>
                <a:srgbClr val="007287"/>
              </a:solidFill>
              <a:latin typeface="Songti TC" panose="02010600040101010101" pitchFamily="2" charset="-120"/>
              <a:ea typeface="Songti TC" panose="02010600040101010101" pitchFamily="2" charset="-12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3231970" y="2631585"/>
            <a:ext cx="5454830" cy="89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50000"/>
              </a:lnSpc>
              <a:buNone/>
            </a:pPr>
            <a:endParaRPr lang="zh-TW" altLang="en-US" sz="1200" dirty="0">
              <a:solidFill>
                <a:srgbClr val="007287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zh-TW" altLang="en-US" sz="1200" dirty="0">
                <a:solidFill>
                  <a:srgbClr val="007287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每個人都有內外皆美麗的權利，對生活懷抱樂觀態度和充滿活力的光彩。</a:t>
            </a: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zh-TW" altLang="en-US" sz="1200" dirty="0">
                <a:solidFill>
                  <a:srgbClr val="007287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今天就了解如何將</a:t>
            </a:r>
            <a:r>
              <a:rPr lang="en-US" sz="1200" dirty="0" err="1">
                <a:solidFill>
                  <a:srgbClr val="007287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Alavida</a:t>
            </a:r>
            <a:r>
              <a:rPr lang="zh-TW" altLang="en-US" sz="1200" dirty="0">
                <a:solidFill>
                  <a:srgbClr val="007287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融入到您的生活中</a:t>
            </a:r>
            <a:endParaRPr lang="en-US" sz="1200" dirty="0">
              <a:solidFill>
                <a:srgbClr val="007287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Microsoft YaHei" panose="020B0503020204020204" pitchFamily="34" charset="-122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追蹤我們</a:t>
            </a:r>
            <a:endParaRPr lang="en-GB" sz="1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107311" y="2148501"/>
            <a:ext cx="5123781" cy="1858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在萊威，我們知道您想要在歲月中活得更有自信且美麗。</a:t>
            </a:r>
            <a:br>
              <a:rPr lang="en-GB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</a:b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我們相信您的肌膚能和內心一樣明亮和光彩。</a:t>
            </a:r>
            <a:br>
              <a:rPr lang="en-GB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</a:b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我們理解您的需求，這也是為什麼我們發明了</a:t>
            </a:r>
            <a:r>
              <a:rPr lang="en-GB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Alavida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活麗保養系列。</a:t>
            </a:r>
            <a:endParaRPr lang="en-IE" altLang="zh-TW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Segoe UI"/>
            </a:endParaRPr>
          </a:p>
          <a:p>
            <a:pPr>
              <a:lnSpc>
                <a:spcPct val="150000"/>
              </a:lnSpc>
            </a:pPr>
            <a:endParaRPr lang="zh-TW" altLang="en-US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結合科學與自然，</a:t>
            </a:r>
            <a:r>
              <a:rPr lang="en-GB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Alavida</a:t>
            </a: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活麗保養系列結合強大的成分，</a:t>
            </a:r>
            <a:br>
              <a:rPr lang="en-GB" altLang="zh-TW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</a:br>
            <a:r>
              <a:rPr lang="zh-TW" altLang="en-US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幫助您提亮和均勻膚色以及改善肌膚緊緻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41056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6ACCE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Alavida</a:t>
            </a:r>
            <a:r>
              <a:rPr lang="zh-TW" altLang="en-US" dirty="0">
                <a:solidFill>
                  <a:srgbClr val="6ACCE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活麗保養系列全天候提供皮膚營養，</a:t>
            </a:r>
            <a:br>
              <a:rPr lang="en-GB" altLang="zh-TW" dirty="0">
                <a:solidFill>
                  <a:srgbClr val="6ACCE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</a:br>
            <a:r>
              <a:rPr lang="en-US" dirty="0" err="1">
                <a:solidFill>
                  <a:srgbClr val="6ACCE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Alavida</a:t>
            </a:r>
            <a:r>
              <a:rPr lang="zh-TW" altLang="en-US" dirty="0">
                <a:solidFill>
                  <a:srgbClr val="6ACCE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讓您回憶起皮膚曾經擁有的光澤。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6ACCE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"/>
              </a:rPr>
              <a:t>美麗毫不費力。效果顯而易見。</a:t>
            </a:r>
            <a:endParaRPr lang="en-US" dirty="0">
              <a:solidFill>
                <a:srgbClr val="6ACCE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Segoe 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3505243"/>
            <a:ext cx="3047580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46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2148251"/>
            <a:ext cx="163517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改善</a:t>
            </a:r>
            <a:endParaRPr lang="en-IE" altLang="zh-TW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細紋和皺紋</a:t>
            </a:r>
            <a:endParaRPr lang="en-US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862229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98.6%</a:t>
            </a:r>
          </a:p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源自於自然</a:t>
            </a:r>
          </a:p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植物配方萃取</a:t>
            </a:r>
            <a:r>
              <a:rPr 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2148251"/>
            <a:ext cx="1750477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提亮膚色，</a:t>
            </a:r>
            <a:endParaRPr lang="en-IE" altLang="zh-TW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呈現青春光澤</a:t>
            </a:r>
            <a:endParaRPr lang="en-US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352521"/>
            <a:ext cx="1808224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全天候</a:t>
            </a:r>
            <a:endParaRPr lang="en-IE" altLang="zh-TW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保濕</a:t>
            </a:r>
            <a:endParaRPr lang="en-US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352521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展現再生，</a:t>
            </a:r>
            <a:endParaRPr lang="en-IE" altLang="zh-TW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青春煥彩</a:t>
            </a:r>
            <a:r>
              <a:rPr lang="en-US" sz="2000" baseline="30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 </a:t>
            </a:r>
            <a:br>
              <a:rPr lang="en-US" sz="2000" baseline="30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</a:br>
            <a:endParaRPr lang="en-US" sz="2000" baseline="30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  <a:p>
            <a:pPr algn="ctr"/>
            <a:endParaRPr lang="en-US" sz="2000" baseline="30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352521"/>
            <a:ext cx="1750477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改善</a:t>
            </a:r>
            <a:endParaRPr lang="en-IE" altLang="zh-TW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  <a:p>
            <a:pPr algn="ctr"/>
            <a:r>
              <a:rPr lang="zh-TW" altLang="en-US" sz="2000" dirty="0">
                <a:solidFill>
                  <a:srgbClr val="9ADBE8"/>
                </a:solidFill>
                <a:latin typeface="Songti TC Light" panose="02010600040101010101" pitchFamily="2" charset="-120"/>
                <a:ea typeface="Songti TC Light" panose="02010600040101010101" pitchFamily="2" charset="-120"/>
                <a:cs typeface="Arial"/>
              </a:rPr>
              <a:t>肌膚緊緻</a:t>
            </a:r>
            <a:endParaRPr lang="en-US" sz="2000" dirty="0">
              <a:solidFill>
                <a:srgbClr val="9ADBE8"/>
              </a:solidFill>
              <a:latin typeface="Songti TC Light" panose="02010600040101010101" pitchFamily="2" charset="-120"/>
              <a:ea typeface="Songti TC Light" panose="02010600040101010101" pitchFamily="2" charset="-120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875746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875746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677110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500348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677110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875746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3" y="5807312"/>
            <a:ext cx="82457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rgbClr val="8D9196"/>
                </a:solidFill>
                <a:latin typeface="Microsoft YaHei Light" panose="020B0502040204020203" pitchFamily="34" charset="-122"/>
                <a:cs typeface="Calibri"/>
              </a:rPr>
              <a:t>*來源</a:t>
            </a:r>
            <a:r>
              <a:rPr lang="en-US" altLang="zh-TW" sz="1100" dirty="0">
                <a:solidFill>
                  <a:srgbClr val="8D9196"/>
                </a:solidFill>
                <a:latin typeface="Microsoft YaHei Light" panose="020B0502040204020203" pitchFamily="34" charset="-122"/>
                <a:cs typeface="Calibri"/>
              </a:rPr>
              <a:t>: </a:t>
            </a:r>
            <a:r>
              <a:rPr lang="en-IE" sz="1100" dirty="0" err="1">
                <a:solidFill>
                  <a:srgbClr val="8D9196"/>
                </a:solidFill>
                <a:latin typeface="Microsoft YaHei Light" panose="020B0502040204020203" pitchFamily="34" charset="-122"/>
                <a:cs typeface="Calibri"/>
              </a:rPr>
              <a:t>Alavida</a:t>
            </a:r>
            <a:r>
              <a:rPr lang="en-IE" sz="1100" dirty="0">
                <a:solidFill>
                  <a:srgbClr val="8D9196"/>
                </a:solidFill>
                <a:latin typeface="Microsoft YaHei Light" panose="020B0502040204020203" pitchFamily="34" charset="-122"/>
                <a:cs typeface="Calibri"/>
              </a:rPr>
              <a:t> Regenerating System. Clinical Evaluation of the Efficacy of a Skin Care Regimen to Improve Skin Conditions.</a:t>
            </a:r>
            <a:endParaRPr lang="en-US" sz="1100" dirty="0">
              <a:solidFill>
                <a:srgbClr val="8D9196"/>
              </a:solidFill>
              <a:latin typeface="Microsoft YaHei Light" panose="020B0502040204020203" pitchFamily="34" charset="-122"/>
              <a:cs typeface="Calibri"/>
            </a:endParaRPr>
          </a:p>
          <a:p>
            <a:endParaRPr lang="en-GB" sz="1100" dirty="0">
              <a:solidFill>
                <a:srgbClr val="8D9196"/>
              </a:solidFill>
              <a:latin typeface="Microsoft YaHei Light" panose="020B0502040204020203" pitchFamily="34" charset="-122"/>
              <a:cs typeface="Calibri"/>
            </a:endParaRPr>
          </a:p>
          <a:p>
            <a:endParaRPr lang="en-US" sz="1100" dirty="0">
              <a:solidFill>
                <a:srgbClr val="8D9196"/>
              </a:solidFill>
              <a:latin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57321"/>
            <a:ext cx="3435933" cy="528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活麗眼霜</a:t>
            </a:r>
            <a:endParaRPr lang="en-IE" sz="28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5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這款含有藍銅胜肽的眼霜結合強大的成分，展現再生，青春煥彩。</a:t>
            </a:r>
            <a:endParaRPr lang="en-IE" sz="1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8887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3435933" cy="535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日用滋養乳液</a:t>
            </a:r>
            <a:endParaRPr lang="en-IE" sz="28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0549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這款二合一的保濕產品專為您白天暴露在外部環境的肌膚所使用。質地輕盈，適合您妝前的保養程序。</a:t>
            </a:r>
            <a:endParaRPr lang="en-IE" sz="1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55806"/>
            <a:ext cx="3435933" cy="4869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夜用修護乳液</a:t>
            </a:r>
            <a:endParaRPr lang="en-IE" sz="28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74691"/>
            <a:ext cx="3585020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這款二合一的保濕產品專為您晚上肌膚進行自然修護時所使用。</a:t>
            </a:r>
            <a:br>
              <a:rPr lang="en-IE" altLang="zh-TW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搭配日用滋養乳液是最理想的保養組合。</a:t>
            </a:r>
            <a:endParaRPr lang="en-IE" sz="1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90046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14617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活麗貼片</a:t>
            </a:r>
            <a:endParaRPr lang="en-IE" sz="28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活麗貼片平衡您身體的自然修復能量，</a:t>
            </a:r>
            <a:br>
              <a:rPr lang="en-IE" altLang="zh-TW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由內而外、由外而內改善肌膚健康，</a:t>
            </a:r>
            <a:br>
              <a:rPr lang="en-IE" altLang="zh-TW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1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散發光彩。貼片同樣可於夜間使用。</a:t>
            </a:r>
            <a:endParaRPr lang="en-IE" sz="1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19091</TotalTime>
  <Words>1456</Words>
  <Application>Microsoft Macintosh PowerPoint</Application>
  <PresentationFormat>Widescreen</PresentationFormat>
  <Paragraphs>245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Microsoft YaHei</vt:lpstr>
      <vt:lpstr>Microsoft YaHei Light</vt:lpstr>
      <vt:lpstr>Songti TC</vt:lpstr>
      <vt:lpstr>Songti TC Light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科學實證</vt:lpstr>
      <vt:lpstr>主要成分</vt:lpstr>
      <vt:lpstr>主要成分</vt:lpstr>
      <vt:lpstr>主要成分</vt:lpstr>
      <vt:lpstr>主要成分</vt:lpstr>
      <vt:lpstr>主要成分</vt:lpstr>
      <vt:lpstr>主要成分</vt:lpstr>
      <vt:lpstr>PowerPoint Presentation</vt:lpstr>
      <vt:lpstr>真實結果來自真實故事</vt:lpstr>
      <vt:lpstr>真實結果來自真實故事</vt:lpstr>
      <vt:lpstr>PowerPoint Presentation</vt:lpstr>
      <vt:lpstr>PowerPoint Presentation</vt:lpstr>
      <vt:lpstr>Alavida 事業機會</vt:lpstr>
      <vt:lpstr>PowerPoint Presentation</vt:lpstr>
      <vt:lpstr>PowerPoint Presentation</vt:lpstr>
      <vt:lpstr>通過重新設計對待皮膚的方式，使皮膚恢復活力。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65</cp:revision>
  <dcterms:created xsi:type="dcterms:W3CDTF">2022-07-04T16:19:02Z</dcterms:created>
  <dcterms:modified xsi:type="dcterms:W3CDTF">2024-01-24T08:58:34Z</dcterms:modified>
</cp:coreProperties>
</file>